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8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3" d="100"/>
          <a:sy n="113" d="100"/>
        </p:scale>
        <p:origin x="47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2EBB9-0F22-4C58-BE87-A20B1E9D6CC6}" type="datetimeFigureOut">
              <a:rPr lang="fr-FR" smtClean="0"/>
              <a:t>05/05/2019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5A3459C9-BDC2-4F5C-BB2F-C285AB094171}" type="slidenum">
              <a:rPr lang="fr-FR" smtClean="0"/>
              <a:t>‹N°›</a:t>
            </a:fld>
            <a:endParaRPr lang="fr-FR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56914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2EBB9-0F22-4C58-BE87-A20B1E9D6CC6}" type="datetimeFigureOut">
              <a:rPr lang="fr-FR" smtClean="0"/>
              <a:t>05/05/2019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459C9-BDC2-4F5C-BB2F-C285AB094171}" type="slidenum">
              <a:rPr lang="fr-FR" smtClean="0"/>
              <a:t>‹N°›</a:t>
            </a:fld>
            <a:endParaRPr lang="fr-FR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9715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2EBB9-0F22-4C58-BE87-A20B1E9D6CC6}" type="datetimeFigureOut">
              <a:rPr lang="fr-FR" smtClean="0"/>
              <a:t>05/05/2019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459C9-BDC2-4F5C-BB2F-C285AB094171}" type="slidenum">
              <a:rPr lang="fr-FR" smtClean="0"/>
              <a:t>‹N°›</a:t>
            </a:fld>
            <a:endParaRPr lang="fr-FR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86973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2EBB9-0F22-4C58-BE87-A20B1E9D6CC6}" type="datetimeFigureOut">
              <a:rPr lang="fr-FR" smtClean="0"/>
              <a:t>05/05/2019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459C9-BDC2-4F5C-BB2F-C285AB094171}" type="slidenum">
              <a:rPr lang="fr-FR" smtClean="0"/>
              <a:t>‹N°›</a:t>
            </a:fld>
            <a:endParaRPr lang="fr-FR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38476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2EBB9-0F22-4C58-BE87-A20B1E9D6CC6}" type="datetimeFigureOut">
              <a:rPr lang="fr-FR" smtClean="0"/>
              <a:t>05/05/2019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459C9-BDC2-4F5C-BB2F-C285AB094171}" type="slidenum">
              <a:rPr lang="fr-FR" smtClean="0"/>
              <a:t>‹N°›</a:t>
            </a:fld>
            <a:endParaRPr lang="fr-FR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30924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2EBB9-0F22-4C58-BE87-A20B1E9D6CC6}" type="datetimeFigureOut">
              <a:rPr lang="fr-FR" smtClean="0"/>
              <a:t>05/05/2019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459C9-BDC2-4F5C-BB2F-C285AB094171}" type="slidenum">
              <a:rPr lang="fr-FR" smtClean="0"/>
              <a:t>‹N°›</a:t>
            </a:fld>
            <a:endParaRPr lang="fr-FR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15421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2EBB9-0F22-4C58-BE87-A20B1E9D6CC6}" type="datetimeFigureOut">
              <a:rPr lang="fr-FR" smtClean="0"/>
              <a:t>05/05/2019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459C9-BDC2-4F5C-BB2F-C285AB094171}" type="slidenum">
              <a:rPr lang="fr-FR" smtClean="0"/>
              <a:t>‹N°›</a:t>
            </a:fld>
            <a:endParaRPr lang="fr-FR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43516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2EBB9-0F22-4C58-BE87-A20B1E9D6CC6}" type="datetimeFigureOut">
              <a:rPr lang="fr-FR" smtClean="0"/>
              <a:t>05/05/2019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459C9-BDC2-4F5C-BB2F-C285AB094171}" type="slidenum">
              <a:rPr lang="fr-FR" smtClean="0"/>
              <a:t>‹N°›</a:t>
            </a:fld>
            <a:endParaRPr lang="fr-FR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97408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2EBB9-0F22-4C58-BE87-A20B1E9D6CC6}" type="datetimeFigureOut">
              <a:rPr lang="fr-FR" smtClean="0"/>
              <a:t>05/05/2019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459C9-BDC2-4F5C-BB2F-C285AB09417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675554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2EBB9-0F22-4C58-BE87-A20B1E9D6CC6}" type="datetimeFigureOut">
              <a:rPr lang="fr-FR" smtClean="0"/>
              <a:t>05/05/2019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459C9-BDC2-4F5C-BB2F-C285AB094171}" type="slidenum">
              <a:rPr lang="fr-FR" smtClean="0"/>
              <a:t>‹N°›</a:t>
            </a:fld>
            <a:endParaRPr lang="fr-FR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20659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BBE2EBB9-0F22-4C58-BE87-A20B1E9D6CC6}" type="datetimeFigureOut">
              <a:rPr lang="fr-FR" smtClean="0"/>
              <a:t>05/05/2019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459C9-BDC2-4F5C-BB2F-C285AB094171}" type="slidenum">
              <a:rPr lang="fr-FR" smtClean="0"/>
              <a:t>‹N°›</a:t>
            </a:fld>
            <a:endParaRPr lang="fr-FR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10207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E2EBB9-0F22-4C58-BE87-A20B1E9D6CC6}" type="datetimeFigureOut">
              <a:rPr lang="fr-FR" smtClean="0"/>
              <a:t>05/05/2019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5A3459C9-BDC2-4F5C-BB2F-C285AB094171}" type="slidenum">
              <a:rPr lang="fr-FR" smtClean="0"/>
              <a:t>‹N°›</a:t>
            </a:fld>
            <a:endParaRPr lang="fr-FR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01768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" TargetMode="External"/><Relationship Id="rId2" Type="http://schemas.openxmlformats.org/officeDocument/2006/relationships/hyperlink" Target="https://www.commentcamarche.net/forum/affich-27503362-conserver-session-active-au-changement-de-page-php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42B3476-645B-4549-9156-D4FDD9E707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72339" y="841734"/>
            <a:ext cx="8637073" cy="1444151"/>
          </a:xfrm>
        </p:spPr>
        <p:txBody>
          <a:bodyPr>
            <a:normAutofit/>
          </a:bodyPr>
          <a:lstStyle/>
          <a:p>
            <a:pPr algn="ctr"/>
            <a:r>
              <a:rPr lang="fr-FR" sz="8000" dirty="0"/>
              <a:t>ECE AMAZON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0053927-9B0F-419F-9E37-30D566D434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2097436"/>
          </a:xfrm>
        </p:spPr>
        <p:txBody>
          <a:bodyPr/>
          <a:lstStyle/>
          <a:p>
            <a:pPr algn="just">
              <a:lnSpc>
                <a:spcPct val="100000"/>
              </a:lnSpc>
              <a:spcBef>
                <a:spcPts val="0"/>
              </a:spcBef>
            </a:pPr>
            <a:r>
              <a:rPr lang="fr-FR" dirty="0"/>
              <a:t>Groupe 64 : </a:t>
            </a:r>
            <a:r>
              <a:rPr lang="fr-FR" dirty="0" err="1"/>
              <a:t>Flimon</a:t>
            </a:r>
            <a:r>
              <a:rPr lang="fr-FR" dirty="0"/>
              <a:t> </a:t>
            </a:r>
            <a:r>
              <a:rPr lang="fr-FR" dirty="0" err="1"/>
              <a:t>zachary</a:t>
            </a:r>
            <a:endParaRPr lang="fr-FR" dirty="0"/>
          </a:p>
          <a:p>
            <a:pPr algn="just">
              <a:lnSpc>
                <a:spcPct val="100000"/>
              </a:lnSpc>
              <a:spcBef>
                <a:spcPts val="0"/>
              </a:spcBef>
            </a:pPr>
            <a:r>
              <a:rPr lang="fr-FR" dirty="0"/>
              <a:t> 	       Terre </a:t>
            </a:r>
            <a:r>
              <a:rPr lang="fr-FR" dirty="0" err="1"/>
              <a:t>mikhali</a:t>
            </a:r>
            <a:endParaRPr lang="fr-FR" dirty="0"/>
          </a:p>
          <a:p>
            <a:pPr algn="just">
              <a:lnSpc>
                <a:spcPct val="100000"/>
              </a:lnSpc>
              <a:spcBef>
                <a:spcPts val="0"/>
              </a:spcBef>
            </a:pPr>
            <a:r>
              <a:rPr lang="fr-FR" dirty="0"/>
              <a:t>	      brunelle </a:t>
            </a:r>
            <a:r>
              <a:rPr lang="fr-FR" dirty="0" err="1"/>
              <a:t>sebastien</a:t>
            </a:r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3EAC424-9EAD-4191-AF98-740AFA4CC9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3716" y="192510"/>
            <a:ext cx="2904744" cy="649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1154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76D2DA8-6437-49AE-9EE2-9E307D97E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Versionning</a:t>
            </a:r>
            <a:r>
              <a:rPr lang="fr-FR" dirty="0"/>
              <a:t> git</a:t>
            </a:r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C6061A1B-F08D-4B1E-9187-A3D7D27580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83694" y="2016125"/>
            <a:ext cx="5338937" cy="3449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2641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72545D4-27A8-4DB7-8908-1F1D5392B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Bilan collectif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13B29CE-51FA-4FCA-9F35-CC8B94D18E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Avancement du projet</a:t>
            </a:r>
          </a:p>
          <a:p>
            <a:r>
              <a:rPr lang="fr-FR" dirty="0"/>
              <a:t>Objectifs atteints</a:t>
            </a:r>
          </a:p>
          <a:p>
            <a:r>
              <a:rPr lang="fr-FR" dirty="0"/>
              <a:t>Points à travailler</a:t>
            </a:r>
          </a:p>
          <a:p>
            <a:r>
              <a:rPr lang="fr-FR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9468713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42BBDA5-AC3C-4805-AD49-D07401112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bibliographie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DA19098-CB6C-4A47-9BBB-DC70C84A7A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sz="1400" dirty="0">
                <a:hlinkClick r:id="rId2"/>
              </a:rPr>
              <a:t>https://www.commentcamarche.net/forum/affich-27503362-conserver-session-active-au-changement-de-page-php</a:t>
            </a:r>
            <a:endParaRPr lang="fr-FR" sz="1400" dirty="0"/>
          </a:p>
          <a:p>
            <a:r>
              <a:rPr lang="fr-FR" sz="1400" dirty="0">
                <a:hlinkClick r:id="rId3"/>
              </a:rPr>
              <a:t>https://www.w3schools.com/</a:t>
            </a:r>
            <a:endParaRPr lang="fr-FR" sz="1400" dirty="0"/>
          </a:p>
          <a:p>
            <a:r>
              <a:rPr lang="fr-FR" sz="1400" dirty="0"/>
              <a:t>TP et TD réalisés en classe (ainsi que </a:t>
            </a:r>
            <a:r>
              <a:rPr lang="fr-FR" sz="1400"/>
              <a:t>leurs corrections)</a:t>
            </a:r>
          </a:p>
          <a:p>
            <a:endParaRPr lang="fr-FR" sz="1400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00127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49D558D-BE47-44D8-AEB0-7013B9C4F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Sommaire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99D3EB9-B48E-4F96-BA9A-0685CDDEE5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fr-FR" dirty="0"/>
              <a:t>Conception du site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dirty="0"/>
              <a:t>	- Conception du back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dirty="0"/>
              <a:t>	- Conception du front</a:t>
            </a:r>
          </a:p>
          <a:p>
            <a:pPr>
              <a:spcBef>
                <a:spcPts val="600"/>
              </a:spcBef>
            </a:pPr>
            <a:r>
              <a:rPr lang="fr-FR" dirty="0"/>
              <a:t>Spécification fonctionnelle des pages web</a:t>
            </a:r>
          </a:p>
          <a:p>
            <a:pPr>
              <a:spcBef>
                <a:spcPts val="600"/>
              </a:spcBef>
            </a:pPr>
            <a:r>
              <a:rPr lang="fr-FR" dirty="0" err="1"/>
              <a:t>Versionning</a:t>
            </a:r>
            <a:r>
              <a:rPr lang="fr-FR" dirty="0"/>
              <a:t> GIT</a:t>
            </a:r>
          </a:p>
          <a:p>
            <a:pPr>
              <a:spcBef>
                <a:spcPts val="600"/>
              </a:spcBef>
            </a:pPr>
            <a:r>
              <a:rPr lang="fr-FR" dirty="0"/>
              <a:t>Bilan</a:t>
            </a:r>
          </a:p>
          <a:p>
            <a:pPr>
              <a:spcBef>
                <a:spcPts val="600"/>
              </a:spcBef>
            </a:pPr>
            <a:r>
              <a:rPr lang="fr-FR" dirty="0"/>
              <a:t>Bibliographie</a:t>
            </a:r>
          </a:p>
        </p:txBody>
      </p:sp>
    </p:spTree>
    <p:extLst>
      <p:ext uri="{BB962C8B-B14F-4D97-AF65-F5344CB8AC3E}">
        <p14:creationId xmlns:p14="http://schemas.microsoft.com/office/powerpoint/2010/main" val="12889709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A3C0623-E215-4387-BA7C-67625C4FD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Modele</a:t>
            </a:r>
            <a:r>
              <a:rPr lang="fr-FR" dirty="0"/>
              <a:t> </a:t>
            </a:r>
            <a:r>
              <a:rPr lang="fr-FR" dirty="0" err="1"/>
              <a:t>entite</a:t>
            </a:r>
            <a:r>
              <a:rPr lang="fr-FR" dirty="0"/>
              <a:t> association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782B170-99DA-4A44-B00D-9EED489C15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5414" y="1544180"/>
            <a:ext cx="7681171" cy="5120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6604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E7224EA-1B87-4676-92DE-BA0A69630F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Modele</a:t>
            </a:r>
            <a:r>
              <a:rPr lang="fr-FR" dirty="0"/>
              <a:t> relationnel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6A970D38-3ED9-43F6-99C5-AD262F75F0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4795" y="1455926"/>
            <a:ext cx="8610757" cy="5300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1819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4B9C7B0-5BBE-493D-A37D-674840B7DB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Design du front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92E6896D-7557-43C4-918F-E09A66D2D5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373" y="1574977"/>
            <a:ext cx="5827068" cy="2566467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75749057-33A9-4E91-B6CF-87B24ED8AF01}"/>
              </a:ext>
            </a:extLst>
          </p:cNvPr>
          <p:cNvSpPr txBox="1"/>
          <p:nvPr/>
        </p:nvSpPr>
        <p:spPr>
          <a:xfrm>
            <a:off x="106373" y="4243433"/>
            <a:ext cx="5242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Affichage des articles disponibles à l’achat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B2F9AE76-2312-427B-84A1-B0C1056B14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2640" y="1288496"/>
            <a:ext cx="4202958" cy="3488022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CA92AA4E-90A8-40CF-B2A0-91B98BD32EFE}"/>
              </a:ext>
            </a:extLst>
          </p:cNvPr>
          <p:cNvSpPr txBox="1"/>
          <p:nvPr/>
        </p:nvSpPr>
        <p:spPr>
          <a:xfrm>
            <a:off x="7152640" y="5019040"/>
            <a:ext cx="4318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Affichage des articles du panier, comprenant l’affichage du total du prix</a:t>
            </a:r>
          </a:p>
        </p:txBody>
      </p:sp>
    </p:spTree>
    <p:extLst>
      <p:ext uri="{BB962C8B-B14F-4D97-AF65-F5344CB8AC3E}">
        <p14:creationId xmlns:p14="http://schemas.microsoft.com/office/powerpoint/2010/main" val="37822756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91B8B01-455A-483D-9F6F-600500AC71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Design du front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3B6267B7-ED89-4263-AC86-F51B26EAFB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590" y="1930577"/>
            <a:ext cx="5791200" cy="2536292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1BA71BE6-2FED-47E1-A1DF-CF3E0D3DF9EE}"/>
              </a:ext>
            </a:extLst>
          </p:cNvPr>
          <p:cNvSpPr txBox="1"/>
          <p:nvPr/>
        </p:nvSpPr>
        <p:spPr>
          <a:xfrm>
            <a:off x="263589" y="4744720"/>
            <a:ext cx="5791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Panneau de contrôle de l’administrateur permettant d’ajouter ou de supprimer des vendeurs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038E6A2A-CA06-440D-8C62-E295386BD5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9840" y="1930577"/>
            <a:ext cx="5493485" cy="2527254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493EF04E-1260-49AA-85B2-B6A24E03B8FA}"/>
              </a:ext>
            </a:extLst>
          </p:cNvPr>
          <p:cNvSpPr txBox="1"/>
          <p:nvPr/>
        </p:nvSpPr>
        <p:spPr>
          <a:xfrm>
            <a:off x="6339840" y="4744720"/>
            <a:ext cx="54934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Menu du vendeur lui permettant de voir les articles qu’il a mis en vente sur le site et de les retirer du marché</a:t>
            </a:r>
          </a:p>
        </p:txBody>
      </p:sp>
    </p:spTree>
    <p:extLst>
      <p:ext uri="{BB962C8B-B14F-4D97-AF65-F5344CB8AC3E}">
        <p14:creationId xmlns:p14="http://schemas.microsoft.com/office/powerpoint/2010/main" val="10480218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ABC5CE3-463E-4DBB-930C-D19A36ED9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Specifications</a:t>
            </a:r>
            <a:r>
              <a:rPr lang="fr-FR" dirty="0"/>
              <a:t> fonctionnelles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BC2422F-EDED-46BF-8DAB-DDBC08BA55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r>
              <a:rPr lang="fr-FR" dirty="0"/>
              <a:t>Gestion des achats</a:t>
            </a:r>
            <a:endParaRPr lang="fr-FR" sz="1200" dirty="0"/>
          </a:p>
          <a:p>
            <a:pPr marL="0" indent="0">
              <a:spcBef>
                <a:spcPts val="0"/>
              </a:spcBef>
              <a:buNone/>
            </a:pPr>
            <a:r>
              <a:rPr lang="fr-FR" dirty="0"/>
              <a:t>	</a:t>
            </a:r>
            <a:r>
              <a:rPr lang="fr-FR" sz="1200" dirty="0"/>
              <a:t>- Nécessite de connaître le contenu du panier de l’utilisateur (réalisé au moyen du parcours d’une base de données en </a:t>
            </a:r>
            <a:r>
              <a:rPr lang="fr-FR" sz="1200" dirty="0" err="1"/>
              <a:t>php</a:t>
            </a:r>
            <a:r>
              <a:rPr lang="fr-FR" sz="1200" dirty="0"/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sz="1200" dirty="0"/>
              <a:t>	- Nécessite la vérification de la connexion de l’utilisateur (réalisé au moyen du parcours d’une base de données et de la fonction </a:t>
            </a:r>
            <a:r>
              <a:rPr lang="fr-FR" sz="1200" b="1" dirty="0" err="1"/>
              <a:t>session_start</a:t>
            </a:r>
            <a:r>
              <a:rPr lang="fr-FR" sz="1200" b="1" dirty="0"/>
              <a:t>() </a:t>
            </a:r>
            <a:r>
              <a:rPr lang="fr-FR" sz="1200" dirty="0"/>
              <a:t>qui permet de préserver cette information d’une page à l’autre)</a:t>
            </a:r>
            <a:endParaRPr lang="fr-FR" dirty="0"/>
          </a:p>
          <a:p>
            <a:pPr marL="0" indent="0">
              <a:buNone/>
            </a:pPr>
            <a:endParaRPr lang="fr-FR" dirty="0"/>
          </a:p>
          <a:p>
            <a:r>
              <a:rPr lang="fr-FR" dirty="0"/>
              <a:t>Gestion des ajouts de produits sur le marché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dirty="0"/>
              <a:t>	</a:t>
            </a:r>
            <a:r>
              <a:rPr lang="fr-FR" sz="1200" dirty="0"/>
              <a:t>- Nécessite la vérification de la connexion d’un vendeur (réalisé au moyen du parcours d’une base de données et de la fonction </a:t>
            </a:r>
            <a:r>
              <a:rPr lang="fr-FR" sz="1200" b="1" dirty="0" err="1"/>
              <a:t>session_start</a:t>
            </a:r>
            <a:r>
              <a:rPr lang="fr-FR" sz="1200" b="1" dirty="0"/>
              <a:t>() </a:t>
            </a:r>
            <a:r>
              <a:rPr lang="fr-FR" sz="1200" dirty="0"/>
              <a:t>qui permet de préserver cette information d’une page à l’autre)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sz="1200" dirty="0"/>
              <a:t>	- Nécessite l’émission d’une requête SQL permettant de modifier la base de donnée contenant les informations des produits sur le marché (réalisé au moyen d’un fichier </a:t>
            </a:r>
            <a:r>
              <a:rPr lang="fr-FR" sz="1200" dirty="0" err="1"/>
              <a:t>php</a:t>
            </a:r>
            <a:r>
              <a:rPr lang="fr-FR" sz="1200" dirty="0"/>
              <a:t>)</a:t>
            </a:r>
          </a:p>
          <a:p>
            <a:pPr marL="0" indent="0">
              <a:spcBef>
                <a:spcPts val="0"/>
              </a:spcBef>
              <a:buNone/>
            </a:pPr>
            <a:endParaRPr lang="fr-FR" sz="1200" dirty="0"/>
          </a:p>
        </p:txBody>
      </p:sp>
    </p:spTree>
    <p:extLst>
      <p:ext uri="{BB962C8B-B14F-4D97-AF65-F5344CB8AC3E}">
        <p14:creationId xmlns:p14="http://schemas.microsoft.com/office/powerpoint/2010/main" val="11426567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932B61B-2DA9-4316-9ABF-ED01A5356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Specifications</a:t>
            </a:r>
            <a:r>
              <a:rPr lang="fr-FR" dirty="0"/>
              <a:t> </a:t>
            </a:r>
            <a:r>
              <a:rPr lang="fr-FR" dirty="0" err="1"/>
              <a:t>fonctionelles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1072DB4-BFAE-4151-8327-C6BBDB397C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Gestion des utilisateurs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sz="1200" dirty="0"/>
              <a:t>	- Nécessite de savoir si les mail et mot de passe fournis correspondent à un utilisateur du site (parcours d’une base de données et comparaison avec les informations rentrées par l’utilisateur au moyen d’un ‘’</a:t>
            </a:r>
            <a:r>
              <a:rPr lang="fr-FR" sz="1200" dirty="0" err="1"/>
              <a:t>form</a:t>
            </a:r>
            <a:r>
              <a:rPr lang="fr-FR" sz="1200" dirty="0"/>
              <a:t>’’)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sz="1200" dirty="0"/>
              <a:t>	- Nécessite de modifier une base de donnée afin de rajouter un nouvel utilisateur (réalisé grâce à une requête SQL et à des ‘’</a:t>
            </a:r>
            <a:r>
              <a:rPr lang="fr-FR" sz="1200" dirty="0" err="1"/>
              <a:t>form</a:t>
            </a:r>
            <a:r>
              <a:rPr lang="fr-FR" sz="1200" dirty="0"/>
              <a:t>’’ en </a:t>
            </a:r>
            <a:r>
              <a:rPr lang="fr-FR" sz="1200" dirty="0" err="1"/>
              <a:t>php</a:t>
            </a:r>
            <a:r>
              <a:rPr lang="fr-FR" sz="1200" dirty="0"/>
              <a:t>)</a:t>
            </a:r>
            <a:endParaRPr lang="fr-FR" dirty="0"/>
          </a:p>
          <a:p>
            <a:r>
              <a:rPr lang="fr-FR" dirty="0"/>
              <a:t>Gestion des vendeurs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dirty="0"/>
              <a:t>	</a:t>
            </a:r>
            <a:r>
              <a:rPr lang="fr-FR" sz="1200" dirty="0"/>
              <a:t>- Nécessite de savoir si les mail et mot de passe fournis correspondent à un utilisateur du site (parcours d’une base de données et comparaison avec les informations rentrées par l’utilisateur au moyen d’un ‘’</a:t>
            </a:r>
            <a:r>
              <a:rPr lang="fr-FR" sz="1200" dirty="0" err="1"/>
              <a:t>form</a:t>
            </a:r>
            <a:r>
              <a:rPr lang="fr-FR" sz="1200" dirty="0"/>
              <a:t>’’)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sz="1200" dirty="0"/>
              <a:t>	- Nécessite de savoir si l’utilisateur connecté est l’administrateur afin de l’autoriser à ajouter ou supprimer un vendeur (parcours d’une base de données et comparaison avec les informations de connexion maintenues grâce à la fonction </a:t>
            </a:r>
            <a:r>
              <a:rPr lang="fr-FR" sz="1200" b="1" dirty="0" err="1"/>
              <a:t>session_start</a:t>
            </a:r>
            <a:r>
              <a:rPr lang="fr-FR" sz="1200" b="1" dirty="0"/>
              <a:t>()  </a:t>
            </a:r>
            <a:r>
              <a:rPr lang="fr-FR" sz="1200" dirty="0"/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sz="1200" dirty="0"/>
              <a:t>	- - Nécessite de modifier une base de donnée afin de rajouter un nouveau vendeur (réalisé grâce à une requête SQL et à des ‘’</a:t>
            </a:r>
            <a:r>
              <a:rPr lang="fr-FR" sz="1200" dirty="0" err="1"/>
              <a:t>form</a:t>
            </a:r>
            <a:r>
              <a:rPr lang="fr-FR" sz="1200" dirty="0"/>
              <a:t>’’ en </a:t>
            </a:r>
            <a:r>
              <a:rPr lang="fr-FR" sz="1200" dirty="0" err="1"/>
              <a:t>php</a:t>
            </a:r>
            <a:r>
              <a:rPr lang="fr-FR" sz="1200" dirty="0"/>
              <a:t>)</a:t>
            </a:r>
          </a:p>
          <a:p>
            <a:pPr marL="0" indent="0">
              <a:spcBef>
                <a:spcPts val="0"/>
              </a:spcBef>
              <a:buNone/>
            </a:pPr>
            <a:endParaRPr lang="fr-FR" sz="1200" dirty="0"/>
          </a:p>
          <a:p>
            <a:pPr marL="0" indent="0">
              <a:spcBef>
                <a:spcPts val="0"/>
              </a:spcBef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975752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C753FD7-E4F1-4F2E-B1E3-FA5CE97422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Specifications</a:t>
            </a:r>
            <a:r>
              <a:rPr lang="fr-FR" dirty="0"/>
              <a:t> fonctionnelles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1E6FFDF-9149-4451-8E55-67AB8243A8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Gestion du visuel et de l’affichage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sz="1200" dirty="0"/>
              <a:t>	- Nécessite de savoir si l’utilisateur est connecté afin d’afficher ses informations (utilisation de la fonction </a:t>
            </a:r>
            <a:r>
              <a:rPr lang="fr-FR" sz="1200" b="1" dirty="0"/>
              <a:t>session start() </a:t>
            </a:r>
            <a:r>
              <a:rPr lang="fr-FR" sz="1200" dirty="0"/>
              <a:t>en PHP)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sz="1200" dirty="0"/>
              <a:t>	- Nécessite l’affichage des photos des articles à vendre et des vendeurs (parcours d’une base de données pour récupérer les informations, utilisation de code HTML pour les afficher)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sz="1200" dirty="0"/>
              <a:t>	- Utilisation de CSS pour la mise en page du site</a:t>
            </a:r>
          </a:p>
          <a:p>
            <a:pPr marL="0" indent="0">
              <a:spcBef>
                <a:spcPts val="0"/>
              </a:spcBef>
              <a:buNone/>
            </a:pPr>
            <a:endParaRPr lang="fr-FR" sz="1200" dirty="0"/>
          </a:p>
        </p:txBody>
      </p:sp>
    </p:spTree>
    <p:extLst>
      <p:ext uri="{BB962C8B-B14F-4D97-AF65-F5344CB8AC3E}">
        <p14:creationId xmlns:p14="http://schemas.microsoft.com/office/powerpoint/2010/main" val="3843117079"/>
      </p:ext>
    </p:extLst>
  </p:cSld>
  <p:clrMapOvr>
    <a:masterClrMapping/>
  </p:clrMapOvr>
</p:sld>
</file>

<file path=ppt/theme/theme1.xml><?xml version="1.0" encoding="utf-8"?>
<a:theme xmlns:a="http://schemas.openxmlformats.org/drawingml/2006/main" name="Galerie">
  <a:themeElements>
    <a:clrScheme name="Galerie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erie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erie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189</TotalTime>
  <Words>139</Words>
  <Application>Microsoft Office PowerPoint</Application>
  <PresentationFormat>Grand écran</PresentationFormat>
  <Paragraphs>51</Paragraphs>
  <Slides>12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2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12</vt:i4>
      </vt:variant>
    </vt:vector>
  </HeadingPairs>
  <TitlesOfParts>
    <vt:vector size="15" baseType="lpstr">
      <vt:lpstr>Arial</vt:lpstr>
      <vt:lpstr>Gill Sans MT</vt:lpstr>
      <vt:lpstr>Galerie</vt:lpstr>
      <vt:lpstr>ECE AMAZON</vt:lpstr>
      <vt:lpstr>Sommaire</vt:lpstr>
      <vt:lpstr>Modele entite association</vt:lpstr>
      <vt:lpstr>Modele relationnel</vt:lpstr>
      <vt:lpstr>Design du front</vt:lpstr>
      <vt:lpstr>Design du front</vt:lpstr>
      <vt:lpstr>Specifications fonctionnelles</vt:lpstr>
      <vt:lpstr>Specifications fonctionelles</vt:lpstr>
      <vt:lpstr>Specifications fonctionnelles</vt:lpstr>
      <vt:lpstr>Versionning git</vt:lpstr>
      <vt:lpstr>Bilan collectif</vt:lpstr>
      <vt:lpstr>bibliographie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ECE AMAZON</dc:title>
  <dc:creator>Sébastien Brunelle</dc:creator>
  <cp:lastModifiedBy>zachary</cp:lastModifiedBy>
  <cp:revision>21</cp:revision>
  <dcterms:created xsi:type="dcterms:W3CDTF">2019-05-03T08:32:22Z</dcterms:created>
  <dcterms:modified xsi:type="dcterms:W3CDTF">2019-05-05T19:55:33Z</dcterms:modified>
</cp:coreProperties>
</file>